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944" r:id="rId4"/>
    <p:sldMasterId id="2147484114" r:id="rId5"/>
    <p:sldMasterId id="2147484258" r:id="rId6"/>
    <p:sldMasterId id="2147484270" r:id="rId7"/>
    <p:sldMasterId id="2147484282" r:id="rId8"/>
    <p:sldMasterId id="2147484294" r:id="rId9"/>
    <p:sldMasterId id="2147484306" r:id="rId10"/>
    <p:sldMasterId id="2147484318" r:id="rId11"/>
    <p:sldMasterId id="2147484330" r:id="rId12"/>
    <p:sldMasterId id="2147484342" r:id="rId13"/>
    <p:sldMasterId id="2147484354" r:id="rId14"/>
    <p:sldMasterId id="2147484366" r:id="rId15"/>
    <p:sldMasterId id="2147484378" r:id="rId16"/>
    <p:sldMasterId id="2147484402" r:id="rId17"/>
  </p:sldMasterIdLst>
  <p:notesMasterIdLst>
    <p:notesMasterId r:id="rId122"/>
  </p:notesMasterIdLst>
  <p:sldIdLst>
    <p:sldId id="679" r:id="rId18"/>
    <p:sldId id="517" r:id="rId19"/>
    <p:sldId id="702" r:id="rId20"/>
    <p:sldId id="703" r:id="rId21"/>
    <p:sldId id="704" r:id="rId22"/>
    <p:sldId id="705" r:id="rId23"/>
    <p:sldId id="706" r:id="rId24"/>
    <p:sldId id="707" r:id="rId25"/>
    <p:sldId id="400" r:id="rId26"/>
    <p:sldId id="708" r:id="rId27"/>
    <p:sldId id="401" r:id="rId28"/>
    <p:sldId id="402" r:id="rId29"/>
    <p:sldId id="611" r:id="rId30"/>
    <p:sldId id="612" r:id="rId31"/>
    <p:sldId id="613" r:id="rId32"/>
    <p:sldId id="614" r:id="rId33"/>
    <p:sldId id="615" r:id="rId34"/>
    <p:sldId id="403" r:id="rId35"/>
    <p:sldId id="616" r:id="rId36"/>
    <p:sldId id="404" r:id="rId37"/>
    <p:sldId id="604" r:id="rId38"/>
    <p:sldId id="605" r:id="rId39"/>
    <p:sldId id="571" r:id="rId40"/>
    <p:sldId id="264" r:id="rId41"/>
    <p:sldId id="258" r:id="rId42"/>
    <p:sldId id="714" r:id="rId43"/>
    <p:sldId id="709" r:id="rId44"/>
    <p:sldId id="710" r:id="rId45"/>
    <p:sldId id="259" r:id="rId46"/>
    <p:sldId id="457" r:id="rId47"/>
    <p:sldId id="603" r:id="rId48"/>
    <p:sldId id="607" r:id="rId49"/>
    <p:sldId id="300" r:id="rId50"/>
    <p:sldId id="399" r:id="rId51"/>
    <p:sldId id="539" r:id="rId52"/>
    <p:sldId id="540" r:id="rId53"/>
    <p:sldId id="617" r:id="rId54"/>
    <p:sldId id="618" r:id="rId55"/>
    <p:sldId id="619" r:id="rId56"/>
    <p:sldId id="620" r:id="rId57"/>
    <p:sldId id="621" r:id="rId58"/>
    <p:sldId id="622" r:id="rId59"/>
    <p:sldId id="623" r:id="rId60"/>
    <p:sldId id="624" r:id="rId61"/>
    <p:sldId id="625" r:id="rId62"/>
    <p:sldId id="626" r:id="rId63"/>
    <p:sldId id="627" r:id="rId64"/>
    <p:sldId id="628" r:id="rId65"/>
    <p:sldId id="629" r:id="rId66"/>
    <p:sldId id="630" r:id="rId67"/>
    <p:sldId id="631" r:id="rId68"/>
    <p:sldId id="632" r:id="rId69"/>
    <p:sldId id="633" r:id="rId70"/>
    <p:sldId id="634" r:id="rId71"/>
    <p:sldId id="635" r:id="rId72"/>
    <p:sldId id="636" r:id="rId73"/>
    <p:sldId id="637" r:id="rId74"/>
    <p:sldId id="638" r:id="rId75"/>
    <p:sldId id="639" r:id="rId76"/>
    <p:sldId id="640" r:id="rId77"/>
    <p:sldId id="641" r:id="rId78"/>
    <p:sldId id="642" r:id="rId79"/>
    <p:sldId id="643" r:id="rId80"/>
    <p:sldId id="644" r:id="rId81"/>
    <p:sldId id="645" r:id="rId82"/>
    <p:sldId id="646" r:id="rId83"/>
    <p:sldId id="647" r:id="rId84"/>
    <p:sldId id="648" r:id="rId85"/>
    <p:sldId id="649" r:id="rId86"/>
    <p:sldId id="650" r:id="rId87"/>
    <p:sldId id="651" r:id="rId88"/>
    <p:sldId id="652" r:id="rId89"/>
    <p:sldId id="653" r:id="rId90"/>
    <p:sldId id="654" r:id="rId91"/>
    <p:sldId id="655" r:id="rId92"/>
    <p:sldId id="656" r:id="rId93"/>
    <p:sldId id="657" r:id="rId94"/>
    <p:sldId id="658" r:id="rId95"/>
    <p:sldId id="659" r:id="rId96"/>
    <p:sldId id="660" r:id="rId97"/>
    <p:sldId id="661" r:id="rId98"/>
    <p:sldId id="662" r:id="rId99"/>
    <p:sldId id="663" r:id="rId100"/>
    <p:sldId id="664" r:id="rId101"/>
    <p:sldId id="665" r:id="rId102"/>
    <p:sldId id="666" r:id="rId103"/>
    <p:sldId id="667" r:id="rId104"/>
    <p:sldId id="668" r:id="rId105"/>
    <p:sldId id="669" r:id="rId106"/>
    <p:sldId id="670" r:id="rId107"/>
    <p:sldId id="671" r:id="rId108"/>
    <p:sldId id="672" r:id="rId109"/>
    <p:sldId id="673" r:id="rId110"/>
    <p:sldId id="674" r:id="rId111"/>
    <p:sldId id="675" r:id="rId112"/>
    <p:sldId id="676" r:id="rId113"/>
    <p:sldId id="677" r:id="rId114"/>
    <p:sldId id="678" r:id="rId115"/>
    <p:sldId id="373" r:id="rId116"/>
    <p:sldId id="442" r:id="rId117"/>
    <p:sldId id="713" r:id="rId118"/>
    <p:sldId id="596" r:id="rId119"/>
    <p:sldId id="375" r:id="rId120"/>
    <p:sldId id="597" r:id="rId121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CD"/>
    <a:srgbClr val="B86000"/>
    <a:srgbClr val="FFFFFF"/>
    <a:srgbClr val="FFCCFF"/>
    <a:srgbClr val="FF99FF"/>
    <a:srgbClr val="C00000"/>
    <a:srgbClr val="00B0F0"/>
    <a:srgbClr val="0C14FF"/>
    <a:srgbClr val="CC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2" autoAdjust="0"/>
    <p:restoredTop sz="90929"/>
  </p:normalViewPr>
  <p:slideViewPr>
    <p:cSldViewPr>
      <p:cViewPr varScale="1">
        <p:scale>
          <a:sx n="74" d="100"/>
          <a:sy n="74" d="100"/>
        </p:scale>
        <p:origin x="-102" y="-9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16" Type="http://schemas.openxmlformats.org/officeDocument/2006/relationships/slide" Target="slides/slide99.xml"/><Relationship Id="rId124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80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68B3D0D4-1941-480C-B4CE-BF218E9228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546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99EF185-35CC-4F4E-B52B-7BA1C9215704}" type="slidenum">
              <a:rPr lang="it-IT" sz="1200" smtClean="0"/>
              <a:pPr/>
              <a:t>23</a:t>
            </a:fld>
            <a:endParaRPr lang="it-IT" sz="120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5C78BF2-3CB1-4877-ACA2-8E045F4CD0A6}" type="slidenum">
              <a:rPr lang="it-IT" sz="1200" smtClean="0"/>
              <a:pPr/>
              <a:t>24</a:t>
            </a:fld>
            <a:endParaRPr lang="it-IT" sz="1200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B971910-E194-4F11-99B6-133FD4E4F666}" type="slidenum">
              <a:rPr lang="it-IT" sz="1200" smtClean="0"/>
              <a:pPr/>
              <a:t>25</a:t>
            </a:fld>
            <a:endParaRPr lang="it-IT" sz="1200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B971910-E194-4F11-99B6-133FD4E4F666}" type="slidenum">
              <a:rPr lang="it-IT" sz="1200" smtClean="0"/>
              <a:pPr/>
              <a:t>26</a:t>
            </a:fld>
            <a:endParaRPr lang="it-IT" sz="1200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84FD309-7C5E-4F0E-835A-1DAE73F5EAD9}" type="slidenum">
              <a:rPr lang="it-IT" sz="1200" smtClean="0"/>
              <a:pPr/>
              <a:t>29</a:t>
            </a:fld>
            <a:endParaRPr lang="it-IT" sz="1200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57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3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696C2-E116-4B9F-8068-88CDF2F6008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37697693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A216F-19C1-4B17-8A75-4181A51F2C6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95373653"/>
      </p:ext>
    </p:extLst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6606D-4D48-49F0-9DD1-98558F63E7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E9B92-E05D-4FE3-AC0C-C255D78EFA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47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C9CB-75ED-4107-A534-39D9D11F1DB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B424-F058-40E2-8208-1F321247BDE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713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E0BAB-0F88-4E04-941E-95D827941AF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B37DE-D963-441D-854C-3B48FB0468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510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2DEF6-54A1-4A8C-B4E2-91E77D953E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7645E-2854-4212-A82B-AAB4F592D7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30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617FE-009F-4599-AE58-67E01EF567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29375-0B28-4028-82AB-8D6EF390FD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148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4890-0773-4FAB-AD33-F4108DD75C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8390B-5E24-4D74-AE49-3B1A0EA6D45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79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E828-3D9E-4FD4-91E6-E94D99AF141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25A95-98C6-412E-A31E-41E091A761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043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7377A-ED66-4663-945A-1AFDA7CACF3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7F9A3-1F47-4191-894D-552675053F7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920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CB5EF-7E78-431B-9ACB-3FA3896833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AC225-66A1-436E-848A-22D45A57D40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746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49A7F-24E2-478E-8312-FD6148356D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2DA92-E7A1-4763-8B32-EB15DEA038F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0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8A2E2-14C6-4363-A472-8FBB0F9200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3341088"/>
      </p:ext>
    </p:extLst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2C1A8-5559-4484-9CCC-E4A747A0178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21D5A-EF93-47CD-B0D8-C17FAF480B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586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575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553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481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422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368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314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711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791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26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F638-8278-4518-AABB-ECD7BB07A5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172958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235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199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77068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07816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11972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33444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97991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66426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68490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06261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AD359-AA62-4A3C-ADAC-0A93E93F04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296882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13421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45574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6241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E8EF-9A11-4CBA-A8DA-B4EBE8CFED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01F7-A6E1-44AC-9392-8A68899CAA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598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9930-FDE0-4352-A101-04D963BD65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4351-2B91-4CB7-AEE2-4671A4675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931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64516-C1B6-4EAD-BA62-4C2603AAF5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099-6DAB-4419-84DE-18998F5102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067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0319-566A-4EA1-9203-031F042C8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1BFC-420A-4756-A66A-7685AE9F0B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5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AF4F-5C9E-4AF0-BE2E-DB0FF0C762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4B66-8BB5-4763-B403-9EF5D59768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253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0675-C49D-4667-90D2-2963648D6B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2570-9983-412A-8BBE-1F7950853E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304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DDC4-0E85-4858-A0A1-4B30FA1A9E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9624-8467-4A97-A942-8FDE62D103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19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45DE3-BF5E-4C2E-875E-6F068C6E31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25182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BE2-7646-4A5E-B642-92005FB513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6D9-FCE7-4A5C-B070-A36E530666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359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E864-85B9-4946-B06E-0DB95ED303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BBA9-5EFD-46FE-84E5-2582FE80BE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134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1E5-4C7C-4304-9A0D-51577E749C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7758-72ED-4342-A51C-E5E6E6AF5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000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7B3C-8896-4928-AD69-A7F8CD05E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75B8-0EF2-4504-BA60-950B47D6FE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1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B6CB7-E0C7-475F-BBD4-219439A560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F1F3A-40A6-4186-918D-44D8B0073B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744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8F43E-6274-421E-8CB6-0B5A89E769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75BED-F34D-424A-BA06-290164032F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849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E93D8-1463-40B2-B239-BE4DE65DEA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C80E8-B2A5-4674-A9C4-7D350D25DE2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355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329E-EE2C-4723-B4CE-7428ADC3B9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65725-A35F-4509-9689-2F33311E545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634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1413-C615-4C43-B058-80643C7991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B2C1-C330-4BE7-9285-80A78E21A88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595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79329-317D-4D5C-B706-350180C900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9767-38F1-497B-BD5A-466FAE2AF30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85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31C46-4F5D-42AC-863C-C989B36EE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097452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B9A4-8EEE-494C-B624-E0EB94B2A3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043F6-54E2-4067-BD79-9185BF02B2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779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FE2EF-E3F9-41E2-856C-D646240502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5EAF2-2765-494A-8CE1-A6E5F5C31B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471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10212-9584-46C7-9CF9-6F93032FAB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550EF-EF24-41BE-A108-2041A5696B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185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1BFCF-3ABF-4631-B0C5-D833B606E9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4C56-59C6-41FA-B2DE-563416E880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280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4E8C8-245A-47BE-B1BF-7AC539289F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2C907-E777-4F01-A062-F38B703607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663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96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219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601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615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4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098AE-BD2B-4CDA-9067-C609C9811A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492645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1394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296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068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348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748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1476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38090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51390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77914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184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D388D-7420-4426-A065-F86AAA337E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063210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45618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18590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90251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80597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02437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29190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54140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3623A-7256-445A-B94A-0243E8D6FBE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94725"/>
      </p:ext>
    </p:extLst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C086-99C9-4099-BCFD-868CC363080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69236"/>
      </p:ext>
    </p:extLst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684EC-ECF6-48A2-BAB2-2332B0E04FB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15791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1976-D5FF-4F6E-A053-7111134047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771210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32669-D1C9-4A7C-8062-A231542577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10705"/>
      </p:ext>
    </p:extLst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341D8-03B3-48E0-9388-3C03F59B66D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67774"/>
      </p:ext>
    </p:extLst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B929F-3E40-43C3-BC69-FA4F7DE8ED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0947"/>
      </p:ext>
    </p:extLst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B072D-FF12-44EE-BC71-B4F51ECFA0B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14697"/>
      </p:ext>
    </p:extLst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125F5-40A3-4120-A61E-132CB6CC265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83355"/>
      </p:ext>
    </p:extLst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6B34-0B1D-4B6C-AED2-105EC80FB08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7282"/>
      </p:ext>
    </p:extLst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9D974-A25D-4C12-9E39-94A83CC7688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2775"/>
      </p:ext>
    </p:extLst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D22D4-EAEE-4170-8BAE-7CDA45E93D4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00227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AFF41-EEA3-4EE5-BF08-5551CFA19A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84670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6C96-7F3D-4A37-8EAA-69D0E255A0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48655115"/>
      </p:ext>
    </p:extLst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F77F0-4557-4AE6-88DF-178BCEC766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780008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41A4B-DD1D-4571-8AA8-9A1731F079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854173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F3947-2F9A-4689-AE37-B0C8926AE2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381892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783E8-0BAF-4798-9B36-D04A580F0DF9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9B37E-D4B5-4F18-9B26-1711FFD73E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962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46D85-1C63-4305-A135-FED86982C47E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6008-D915-4DD5-95D7-E6DEED8B65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935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D7F4F-3282-468A-86AA-445B85BDC08E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B2C42-062F-41B0-AC20-A5C94FDB5D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243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53EDE-A5E4-4645-8F80-557E82F83558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FA34-25C7-408D-8BB4-4009B0DC36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3102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C71D8-2701-4A3D-B6FC-C63B49FDCD2D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912FC-87DA-4308-BD4D-C45340EF7F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197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F51F5-2360-4C8A-814A-EB7627C9C20F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F2FAE-7360-44F0-98A3-4795CAA862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113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CDC6E-4242-409F-991A-C22E3B8F7097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94D17-D0EF-4D5F-80DE-D6627035D4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6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90259-4239-436D-8AE4-240F69F62B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61438634"/>
      </p:ext>
    </p:extLst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FE958-BB36-4D1B-843C-087281D9F978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CB60C-5C74-4FD5-ADEA-5A92742762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60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8CC8A-46CC-4181-AD45-A5CF9A2A0E5C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F5CD4-BD8F-4E84-9B6A-009E71AB04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206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A61D1-FDB9-44A1-843A-7EB7BA4A29C6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E0A0A-58F8-4D07-93A0-E10B8EA61F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925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38254-B2C4-4BE6-AF49-481F790CF8AF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C65EA-CFF4-4C83-A48B-F0F71D1EAC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1783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A4692-296E-481B-85DF-8127007E269C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AAF39-B306-4D40-8E2D-B7A879A6A3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387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87418-1FDA-4B0E-A970-FD02E80C1ABA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B535A-EF72-4BC5-B55B-2B3839AF1A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769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1FA9A-5D8B-4DF5-B9C3-ABDBE9EED633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61C8C-269B-4B76-94DD-2CA59CED99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576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90C44-320C-422C-AB26-5C7EDB332F4F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B22A3-3605-4D37-80BC-BFCE558090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942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1A3EB-6733-4765-9D35-EA253513C279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29BF9-D847-4D72-8DF5-3DA136D366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907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8976E-07DF-4726-8A7C-E97AA188A4EB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9D47-58B6-434F-A550-FF08928377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16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6EE81-D347-4637-9764-B4BE7720318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92542902"/>
      </p:ext>
    </p:extLst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75F8F-BA33-4C30-918F-96C8D0B1DC27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81378-6EA6-4FF4-B2EB-7339D2E00A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701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63525-F294-4CCD-862B-5BA32D0953D0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7FC95-9A6A-472A-9803-C876C88647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763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E1AF0-913F-4328-AF49-A4DB7BD16BCC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E7C70-D4CE-4167-B3AA-60DCEE59CD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061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A827C-CEC8-481D-A921-B14102EC6282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76F51-AE22-4F9E-9955-379A99C8D2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505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F59E1-8D83-4AC2-B801-CE6E2EE5B6D4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C772F-0DC8-4013-B506-788DEEEA04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0714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D7D57-1C95-4EAE-BE29-E717281736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34189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33472-3E5B-4F8C-B139-BE029557A4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976534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A99A6-F0A5-4F5D-8DBD-BA789907DC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007209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FAB7B-EE60-4CE6-9646-358A813073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04878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DBA81-9310-4EB8-8910-69DD55175E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053785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31949-5402-48CB-8368-923E8534D9C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36301383"/>
      </p:ext>
    </p:extLst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541E0-8FFB-4706-84D9-74FA7F1C89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630431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D40EB-2164-46C6-B907-3CD079DF27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513208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F3229-DAD2-40DF-A418-9D8E5D1C4C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522627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20FC9-6CA9-460D-99CD-D9A317B05E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435829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D2DD-E154-49F9-A049-4EC74AD697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0354755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2525B-1E0A-47FA-BDE4-40D86BFE44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274298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EA04-E2CC-422E-B9B2-ECFE075CA4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09236"/>
      </p:ext>
    </p:extLst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5855E-EEB6-41D5-A5EB-A7C85F5AE2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088614"/>
      </p:ext>
    </p:extLst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B26A-7063-46E9-8560-0CC40772B27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24515"/>
      </p:ext>
    </p:extLst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760DF-5C7C-461D-9E99-75C6188BCF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80130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8A013-540B-425D-9F52-99A23C7C94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0839415"/>
      </p:ext>
    </p:extLst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F499C-F700-4651-B72E-B4263A3767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27020"/>
      </p:ext>
    </p:extLst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DCD5A-AE07-4CC9-B91B-2E985C95115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26200"/>
      </p:ext>
    </p:extLst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B2BDA-572C-4C36-B619-06B0EC50917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31296"/>
      </p:ext>
    </p:extLst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287B4-3E93-4A20-9D51-1349218850C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009"/>
      </p:ext>
    </p:extLst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39634-900F-4692-9CEE-47F1CCB514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36763"/>
      </p:ext>
    </p:extLst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85C8C-E907-4DE2-BFD3-59349798274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175616"/>
      </p:ext>
    </p:extLst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03A6C-867F-4B4F-B493-B847CD10A3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79312"/>
      </p:ext>
    </p:extLst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B075A-1830-4191-A646-03903206566C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E6653-F0C8-4D5C-8613-33E9CBDFAE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517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331E4-BF67-40C0-B04C-C770CB67BFEC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2DB20-0CC3-4E4C-8CB4-F66D0D0F2F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0068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D6F4-3C3A-4349-99FE-E621AE3204BC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DB0A-2290-4F84-B38B-5AC4E3B1BE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4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E7DDE-168D-474F-88B5-0285B402649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1762697"/>
      </p:ext>
    </p:extLst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2C50A-B686-423D-9BC1-22A4F8BB7D4E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140A7-6C54-4F97-9B6C-AD0B1B713F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2988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BE109-B2AD-472D-B09F-F437FF3DB735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03E5E-8DFC-46FA-8DE2-FEC61AF31B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2909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E961F-29C8-4E77-A561-8F873D7E13B4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02E1A-AD74-4881-AAA2-5CDE44821E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1462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02E17-13CD-4DFA-BC23-2618CA8CAA05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5F35E-D1DE-47EE-B15E-0D1BC97032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213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EF5A-F367-4F34-BAF0-D73689385D4B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7B936-C25E-4C8D-8692-5384FBAC1E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1181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BFC33-EADA-49ED-A6E8-3CC059365174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1770C-98F3-4D39-A1A0-7211C1C2E9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3556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74BF-B5EB-4B94-BAA6-C49C4340B701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F791-16C3-486F-9E50-0315BAC3F1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8704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04B6A-22A3-499C-82CC-6A8E46DA8A38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B3370-F582-4FA4-A722-DA865F29B1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4084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361BCCA-9FD3-4214-BEE5-9A12E9DE049B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8E5749-7733-4113-99A9-5911C0930B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8737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8E3DFF-BB07-46EE-8187-1B0A155140A0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66D9FE0-BA91-48F3-B668-70739B019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92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AB30D-FACE-405E-A0D6-8D3FC836BA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77195190"/>
      </p:ext>
    </p:extLst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A6B8F11-82B6-4B35-B374-2339B9F905F4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30EF5B3-943E-4C3C-B75F-089E24D23F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5654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5CE50D-9845-4EF6-B9F3-3209D525B3D3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D94F557-A012-40FC-A161-74F0E1D6EA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1977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5DD90BA-1D26-4A3C-89D7-4FAA220B14BD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CB3327-72FC-4F22-8339-EA752E05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0092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424B317-025D-4BFE-9E56-6C189648C4F7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3651169-8840-42C2-81AA-E2E953890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3277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99BD2E5-CAF8-42F3-A9DC-FF81299D68BF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0ED76D7-E990-47F5-86D1-1846A2670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9561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BF98A7B-E17C-4DA2-A891-4A4BB191E122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128783-5120-4E1F-B00E-DD0B5A7694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1920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4C1790-B3F1-4ACC-AE16-E5460E8DF745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91B2A0F-F764-4A79-BCBD-4783738F63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0100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14B57A-A8B6-48C9-A4ED-6BFD9F77B166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E1375F-C33D-4A75-AC30-9816075BD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3461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F2E6028-1B2B-48F4-9FBC-8553332AAC76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C4E2A5B-FAB0-40FF-A9D3-062CE87C0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2249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43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BE18B-DA32-4E15-9A71-C2EE2DA397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48470726"/>
      </p:ext>
    </p:extLst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292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710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192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714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46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316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489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949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621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5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5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ags" Target="../tags/tag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81082F4C-2F49-4F17-887E-EA961963E2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4E2F89-7EEA-4FCB-B30D-84EF9D600A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E80AEA-486C-4A9C-B3C7-2975ACBBF9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7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8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1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A4548FF-4A6D-444E-9A09-FD7E2E2CF5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B124A45-EC23-4586-9750-97A49E4B60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3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00C0DC9-08AB-45FB-8A4D-2C809D28356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A1786F8-9198-408F-BE0B-33572FBE40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0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8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BC2E1D46-0A9A-4AA1-BBF0-05A3980DB6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7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3C5A2682-478C-4FB7-A805-AD7BF23D0F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8BADDB-8345-4937-89DD-CAD120946786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286EAA-7745-47FC-87EF-E5AE062330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1618622-2625-4DF9-B2B7-919816632991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8F0BAA3-656F-42B6-A0D5-4C11FB5885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2571C3F-158A-4FF1-8EB0-C9442DC435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A1A724C-D826-452D-8823-53C60BFE28E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9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CAB00DD-BFD0-49CF-9166-A31F89A92428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8EF2BAA-32B0-44E1-A28A-830425FCA7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06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C0026C19-9669-45AA-8239-731DB0482232}" type="datetimeFigureOut">
              <a:rPr lang="it-IT"/>
              <a:pPr eaLnBrk="1" hangingPunct="1">
                <a:defRPr/>
              </a:pPr>
              <a:t>03/06/2012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6884A2B3-B8A9-4293-83E3-83E92B7B61EE}" type="slidenum">
              <a:rPr lang="it-IT"/>
              <a:pPr eaLnBrk="1" hangingPunct="1"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35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03/06/2012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6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3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9.xml"/><Relationship Id="rId1" Type="http://schemas.openxmlformats.org/officeDocument/2006/relationships/tags" Target="../tags/tag6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6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16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16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16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44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8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9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9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16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16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16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16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44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1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trinitè\4212989244_6c94cf1cc4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-386026"/>
            <a:ext cx="8496944" cy="829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1495" y="20053"/>
            <a:ext cx="9067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a-ES" sz="6000" i="1" dirty="0" smtClean="0">
                <a:solidFill>
                  <a:schemeClr val="bg1"/>
                </a:solidFill>
                <a:latin typeface="Comic Sans MS" pitchFamily="66" charset="0"/>
              </a:rPr>
              <a:t>Santissima Trinità</a:t>
            </a:r>
            <a:endParaRPr lang="ca-ES" sz="6000" b="1" i="1" dirty="0">
              <a:latin typeface="Comic Sans MS" pitchFamily="66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370723" y="5805264"/>
            <a:ext cx="43893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 smtClean="0">
                <a:solidFill>
                  <a:schemeClr val="bg1"/>
                </a:solidFill>
                <a:latin typeface="Comic Sans MS" pitchFamily="66" charset="0"/>
              </a:rPr>
              <a:t>3 giugno 2012</a:t>
            </a:r>
            <a:endParaRPr lang="ca-ES" sz="48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86000">
                <a:alpha val="43000"/>
              </a:srgbClr>
            </a:gs>
            <a:gs pos="100000">
              <a:srgbClr val="FF7A00">
                <a:lumMod val="38000"/>
                <a:lumOff val="62000"/>
              </a:srgb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trinitè\trinita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-531440"/>
            <a:ext cx="6048672" cy="78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70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ChangeArrowheads="1"/>
          </p:cNvSpPr>
          <p:nvPr/>
        </p:nvSpPr>
        <p:spPr bwMode="auto">
          <a:xfrm>
            <a:off x="214313" y="-327"/>
            <a:ext cx="87153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Signore Dio nostro, la comunione al tuo sacramento e la professione della nostra fede in te, unico Dio in tre persone, ci sia pegno di salvezza dell'anima e del corpo. </a:t>
            </a:r>
            <a:endParaRPr lang="it-IT" sz="4000" dirty="0">
              <a:latin typeface="Calibri" pitchFamily="34" charset="0"/>
              <a:cs typeface="Times New Roman" pitchFamily="18" charset="0"/>
            </a:endParaRPr>
          </a:p>
          <a:p>
            <a:pPr algn="just"/>
            <a:endParaRPr lang="it-IT" sz="4000" dirty="0"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Per Cristo nostro Signore.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							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             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Fede\Desktop\grest 2012\semol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981" y="692533"/>
            <a:ext cx="5227899" cy="63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ede\Desktop\grest 2012\da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4869160"/>
            <a:ext cx="4562475" cy="1543050"/>
          </a:xfrm>
          <a:prstGeom prst="rect">
            <a:avLst/>
          </a:prstGeom>
          <a:noFill/>
          <a:effectLst>
            <a:glow rad="114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5828" y="3013919"/>
            <a:ext cx="7120076" cy="1999257"/>
          </a:xfrm>
          <a:prstGeom prst="rect">
            <a:avLst/>
          </a:prstGeom>
          <a:noFill/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799" y="-171399"/>
            <a:ext cx="6070369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/>
              <a:t>Il Signore sia con voi.</a:t>
            </a:r>
          </a:p>
          <a:p>
            <a:r>
              <a:rPr lang="it-IT" sz="4000" b="1"/>
              <a:t>E con il tuo spirito. </a:t>
            </a:r>
            <a:endParaRPr lang="it-IT" sz="4000"/>
          </a:p>
          <a:p>
            <a:endParaRPr lang="it-IT" sz="4000"/>
          </a:p>
          <a:p>
            <a:r>
              <a:rPr lang="it-IT" sz="4000"/>
              <a:t>Vi benedica Dio onnipotente </a:t>
            </a:r>
          </a:p>
          <a:p>
            <a:r>
              <a:rPr lang="it-IT" sz="4000"/>
              <a:t>Padre e Figlio e Spirito Santo.		</a:t>
            </a:r>
          </a:p>
          <a:p>
            <a:r>
              <a:rPr lang="it-IT" sz="4000" b="1"/>
              <a:t>Amen. </a:t>
            </a:r>
            <a:endParaRPr lang="it-IT" sz="4000"/>
          </a:p>
          <a:p>
            <a:endParaRPr lang="it-IT" sz="4000"/>
          </a:p>
          <a:p>
            <a:r>
              <a:rPr lang="it-IT" sz="4000"/>
              <a:t>Nel nome del Signore: andate in pace.</a:t>
            </a:r>
          </a:p>
          <a:p>
            <a:r>
              <a:rPr lang="it-IT" sz="4000" b="1"/>
              <a:t>Rendiamo grazie a Dio. </a:t>
            </a:r>
            <a:endParaRPr lang="it-IT" sz="4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e</a:t>
            </a:r>
          </a:p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</a:t>
            </a:r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festa!</a:t>
            </a:r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CCCC"/>
                  </a:gs>
                </a:gsLst>
                <a:lin ang="18900000" scaled="1"/>
              </a:gra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Luna Macro e PANE\IMG_287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latin typeface="Eras Bold ITC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7152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14313" y="0"/>
            <a:ext cx="3929062" cy="3929066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43500" y="2714620"/>
            <a:ext cx="4000500" cy="3785652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318667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861"/>
            <a:ext cx="9144000" cy="687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500695" y="2643188"/>
            <a:ext cx="3643306" cy="193899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35894" y="5534025"/>
            <a:ext cx="6072212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25053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500694" y="2071678"/>
            <a:ext cx="3571868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glorifichiamo, rendiamo grazie per la tua infinita bontà.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1406" y="214290"/>
            <a:ext cx="3571900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</p:spTree>
    <p:extLst>
      <p:ext uri="{BB962C8B-B14F-4D97-AF65-F5344CB8AC3E}">
        <p14:creationId xmlns:p14="http://schemas.microsoft.com/office/powerpoint/2010/main" val="272549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6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214312"/>
            <a:ext cx="3781623" cy="317009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625" y="3072348"/>
            <a:ext cx="4143375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siedi alla destra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del Padre,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41972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922"/>
            <a:ext cx="9144000" cy="686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val="11034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23086" y="44624"/>
            <a:ext cx="9120914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O Dio Padre, che hai mandato nel mondo il tuo Figlio, Parola di verità, e lo Spirito Santificatore per rivelare agli uomini il mistero della tua vita, fa' che nella 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professione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della vera fede riconosciamo la 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gloria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della Trinità e adoriamo l'unico Dio in tre persone. Per il nostro Signore Gesù 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Cristo, tuo Figlio, che è Dio, e vive e regna con te, nell'unità dello Spirito Santo, per tutti i secoli dei secoli.									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1746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  <p:extLst>
      <p:ext uri="{BB962C8B-B14F-4D97-AF65-F5344CB8AC3E}">
        <p14:creationId xmlns:p14="http://schemas.microsoft.com/office/powerpoint/2010/main" val="40232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547AF9E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251520" y="548680"/>
            <a:ext cx="8715375" cy="517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i="1" dirty="0">
                <a:latin typeface="Calibri" pitchFamily="34" charset="0"/>
                <a:ea typeface="Times New Roman" pitchFamily="18" charset="0"/>
                <a:cs typeface="Arial" charset="0"/>
              </a:rPr>
              <a:t>Dal libro del </a:t>
            </a:r>
            <a:r>
              <a:rPr lang="it-IT" sz="4000" i="1" dirty="0" err="1">
                <a:latin typeface="Calibri" pitchFamily="34" charset="0"/>
                <a:ea typeface="Times New Roman" pitchFamily="18" charset="0"/>
                <a:cs typeface="Arial" charset="0"/>
              </a:rPr>
              <a:t>Deuteronòmio</a:t>
            </a:r>
            <a:endParaRPr lang="it-IT" sz="4000" i="1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endParaRPr lang="it-IT" sz="1050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Mosè parlò al popolo dicendo:</a:t>
            </a:r>
          </a:p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«Interroga pure i tempi antichi, che furono prima di te: dal giorno in cui Dio creò l'uomo sulla terra e da un'estremità all'altra dei cieli, vi fu mai cosa grande come questa e si udì mai cosa simile a questa?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ttangolo 1"/>
          <p:cNvSpPr>
            <a:spLocks noChangeArrowheads="1"/>
          </p:cNvSpPr>
          <p:nvPr/>
        </p:nvSpPr>
        <p:spPr bwMode="auto">
          <a:xfrm>
            <a:off x="222630" y="260648"/>
            <a:ext cx="85725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Che cioè un popolo abbia udito la voce di Dio parlare dal fuoco, come l'hai udita tu, e che rimanesse vivo?</a:t>
            </a:r>
          </a:p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O ha mai tentato un dio di andare a scegliersi una nazione in mezzo a un'altra con prove, segni, prodigi e battaglie, con mano potente e braccio teso e grandi terrori, come fece per voi il Signore, vostro Dio, in Egitto, sotto i tuoi occhi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  <a:cs typeface="Arial" charset="0"/>
              </a:rPr>
              <a:t>?</a:t>
            </a:r>
            <a:endParaRPr lang="it-IT" sz="4000" dirty="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ttangolo 1"/>
          <p:cNvSpPr>
            <a:spLocks noChangeArrowheads="1"/>
          </p:cNvSpPr>
          <p:nvPr/>
        </p:nvSpPr>
        <p:spPr bwMode="auto">
          <a:xfrm>
            <a:off x="285750" y="305068"/>
            <a:ext cx="85725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Sappi dunque oggi e medita bene nel tuo cuore che il Signore è Dio lassù nei cieli e quaggiù sulla terra: non ve n'è altro.</a:t>
            </a:r>
          </a:p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Osserva dunque le sue leggi e i suoi comandi che oggi ti do, perché sia felice tu e i tuoi figli dopo di te e perché tu resti a lungo nel paese che il Signore, tuo Dio, ti dà per sempre».</a:t>
            </a:r>
          </a:p>
          <a:p>
            <a:pPr algn="just"/>
            <a:r>
              <a:rPr lang="it-IT" sz="4000" i="1" dirty="0" smtClean="0">
                <a:latin typeface="Calibri" pitchFamily="34" charset="0"/>
                <a:ea typeface="Times New Roman" pitchFamily="18" charset="0"/>
                <a:cs typeface="Arial" charset="0"/>
              </a:rPr>
              <a:t>Parola </a:t>
            </a:r>
            <a:r>
              <a:rPr lang="it-IT" sz="4000" i="1" dirty="0">
                <a:latin typeface="Calibri" pitchFamily="34" charset="0"/>
                <a:ea typeface="Times New Roman" pitchFamily="18" charset="0"/>
                <a:cs typeface="Arial" charset="0"/>
              </a:rPr>
              <a:t>di Dio.   </a:t>
            </a:r>
            <a:r>
              <a:rPr lang="it-IT" sz="4000" b="1" i="1" dirty="0">
                <a:latin typeface="Calibri" pitchFamily="34" charset="0"/>
                <a:ea typeface="Times New Roman" pitchFamily="18" charset="0"/>
                <a:cs typeface="Arial" charset="0"/>
              </a:rPr>
              <a:t>Rendiamo grazie a Dio</a:t>
            </a:r>
            <a:endParaRPr lang="it-IT" sz="4000" b="1" i="1" dirty="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rosemania.it/wp-content/uploads/2008/11/regina-delle-rose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8407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C14FF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20204" y="1184274"/>
            <a:ext cx="7719392" cy="132343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Beato il </a:t>
            </a:r>
            <a:r>
              <a:rPr lang="it-IT" sz="4000" b="1" i="1" dirty="0" smtClean="0">
                <a:solidFill>
                  <a:srgbClr val="000000"/>
                </a:solidFill>
                <a:latin typeface="Comic Sans MS" pitchFamily="66" charset="0"/>
              </a:rPr>
              <a:t>popolo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000000"/>
                </a:solidFill>
                <a:latin typeface="Comic Sans MS" pitchFamily="66" charset="0"/>
              </a:rPr>
              <a:t>scelto </a:t>
            </a:r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dal Signore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28484" y="3429000"/>
            <a:ext cx="8691988" cy="317009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Comic Sans MS" pitchFamily="66" charset="0"/>
              </a:rPr>
              <a:t>Retta è la parola del Signore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Comic Sans MS" pitchFamily="66" charset="0"/>
              </a:rPr>
              <a:t>e fedele ogni sua opera.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Comic Sans MS" pitchFamily="66" charset="0"/>
              </a:rPr>
              <a:t>Egli ama la giustizia e il diritto;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Comic Sans MS" pitchFamily="66" charset="0"/>
              </a:rPr>
              <a:t>dell'amore del Signore è piena la terra.</a:t>
            </a:r>
            <a:endParaRPr lang="ca-E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4313" y="357188"/>
            <a:ext cx="8929687" cy="378565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Dalla parola del Signore furono fatti i </a:t>
            </a:r>
            <a:r>
              <a:rPr lang="it-IT" sz="4000" b="1" i="1" dirty="0" smtClean="0">
                <a:solidFill>
                  <a:srgbClr val="000000"/>
                </a:solidFill>
                <a:latin typeface="Comic Sans MS" pitchFamily="66" charset="0"/>
              </a:rPr>
              <a:t>cieli, dal </a:t>
            </a:r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soffio della sua bocca ogni loro schiera.</a:t>
            </a:r>
          </a:p>
          <a:p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Perché egli parlò e tutto fu </a:t>
            </a:r>
            <a:r>
              <a:rPr lang="it-IT" sz="4000" b="1" i="1" dirty="0" smtClean="0">
                <a:solidFill>
                  <a:srgbClr val="000000"/>
                </a:solidFill>
                <a:latin typeface="Comic Sans MS" pitchFamily="66" charset="0"/>
              </a:rPr>
              <a:t>creato, comandò </a:t>
            </a:r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e tutto fu compiuto.</a:t>
            </a:r>
            <a:endParaRPr lang="ca-ES" sz="4000" b="1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71600" y="4448140"/>
            <a:ext cx="7719392" cy="132343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Beato il popolo</a:t>
            </a:r>
          </a:p>
          <a:p>
            <a:pPr>
              <a:defRPr/>
            </a:pPr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scelto dal Signore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025" y="0"/>
            <a:ext cx="8816975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</a:rPr>
              <a:t>Ecco, l'occhio del Signore è su chi lo </a:t>
            </a:r>
            <a:r>
              <a:rPr lang="it-IT" sz="4000" b="1" dirty="0" smtClean="0">
                <a:solidFill>
                  <a:srgbClr val="000000"/>
                </a:solidFill>
                <a:latin typeface="Comic Sans MS" pitchFamily="66" charset="0"/>
              </a:rPr>
              <a:t>teme, su </a:t>
            </a:r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</a:rPr>
              <a:t>chi spera nel suo </a:t>
            </a:r>
            <a:r>
              <a:rPr lang="it-IT" sz="4000" b="1" dirty="0" smtClean="0">
                <a:solidFill>
                  <a:srgbClr val="000000"/>
                </a:solidFill>
                <a:latin typeface="Comic Sans MS" pitchFamily="66" charset="0"/>
              </a:rPr>
              <a:t>amore, per </a:t>
            </a:r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</a:rPr>
              <a:t>liberarlo dalla morte</a:t>
            </a:r>
          </a:p>
          <a:p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</a:rPr>
              <a:t>e nutrirlo in tempo di fame.</a:t>
            </a:r>
            <a:endParaRPr lang="ca-ES" sz="4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187624" y="4653136"/>
            <a:ext cx="7719392" cy="132343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Beato il popolo</a:t>
            </a:r>
          </a:p>
          <a:p>
            <a:pPr>
              <a:defRPr/>
            </a:pPr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scelto dal Signore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025" y="0"/>
            <a:ext cx="8816975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</a:rPr>
              <a:t>L'anima nostra attende il Signore:</a:t>
            </a:r>
          </a:p>
          <a:p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</a:rPr>
              <a:t>egli è nostro aiuto e nostro scudo.</a:t>
            </a:r>
          </a:p>
          <a:p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</a:rPr>
              <a:t>Su di noi sia il tuo </a:t>
            </a:r>
            <a:r>
              <a:rPr lang="it-IT" sz="4000" b="1" dirty="0" err="1" smtClean="0">
                <a:solidFill>
                  <a:srgbClr val="000000"/>
                </a:solidFill>
                <a:latin typeface="Comic Sans MS" pitchFamily="66" charset="0"/>
              </a:rPr>
              <a:t>amore,Signore</a:t>
            </a:r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</a:rPr>
              <a:t>,</a:t>
            </a:r>
          </a:p>
          <a:p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</a:rPr>
              <a:t>come da te noi speriamo.</a:t>
            </a:r>
            <a:endParaRPr lang="ca-ES" sz="4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187624" y="4653136"/>
            <a:ext cx="7719392" cy="132343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Beato il popolo</a:t>
            </a:r>
          </a:p>
          <a:p>
            <a:pPr>
              <a:defRPr/>
            </a:pPr>
            <a:r>
              <a:rPr lang="it-IT" sz="4000" b="1" i="1" dirty="0">
                <a:solidFill>
                  <a:srgbClr val="000000"/>
                </a:solidFill>
                <a:latin typeface="Comic Sans MS" pitchFamily="66" charset="0"/>
              </a:rPr>
              <a:t>scelto dal Signore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7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404664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latin typeface="Calibri" pitchFamily="34" charset="0"/>
                <a:cs typeface="Calibri" pitchFamily="34" charset="0"/>
              </a:rPr>
              <a:t>Dalla lettera di san Paolo apostolo ai Romani</a:t>
            </a:r>
          </a:p>
          <a:p>
            <a:r>
              <a:rPr lang="it-IT" sz="4000" dirty="0">
                <a:latin typeface="Calibri" pitchFamily="34" charset="0"/>
                <a:cs typeface="Calibri" pitchFamily="34" charset="0"/>
              </a:rPr>
              <a:t>Fratelli, tutti quelli che sono guidati dallo Spirito di Dio, questi sono figli di Dio. E voi non avete ricevuto uno spirito da schiavi per ricadere nella paura, ma avete ricevuto lo Spirito che rende figli adottivi, per mezzo del quale gridiamo: «Abbà! Padre</a:t>
            </a:r>
            <a:r>
              <a:rPr lang="it-IT" sz="4000" dirty="0" smtClean="0">
                <a:latin typeface="Calibri" pitchFamily="34" charset="0"/>
                <a:cs typeface="Calibri" pitchFamily="34" charset="0"/>
              </a:rPr>
              <a:t>!».</a:t>
            </a:r>
            <a:endParaRPr lang="it-IT" sz="4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6165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476672"/>
            <a:ext cx="83346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Calibri" pitchFamily="34" charset="0"/>
                <a:cs typeface="Calibri" pitchFamily="34" charset="0"/>
              </a:rPr>
              <a:t>Lo Spirito stesso, insieme al nostro spirito, attesta che siamo figli di Dio. E se siamo figli, siamo anche eredi: eredi di Dio, coeredi di Cristo, se davvero prendiamo parte alle sue sofferenze per partecipare anche alla sua gloria</a:t>
            </a:r>
            <a:r>
              <a:rPr lang="it-IT" sz="4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it-IT" sz="4000" dirty="0">
              <a:latin typeface="Calibri" pitchFamily="34" charset="0"/>
              <a:cs typeface="Calibri" pitchFamily="34" charset="0"/>
            </a:endParaRPr>
          </a:p>
          <a:p>
            <a:r>
              <a:rPr lang="it-IT" sz="4000" dirty="0">
                <a:latin typeface="Calibri" pitchFamily="34" charset="0"/>
                <a:cs typeface="Calibri" pitchFamily="34" charset="0"/>
              </a:rPr>
              <a:t>Parola di Dio.   </a:t>
            </a:r>
            <a:r>
              <a:rPr lang="it-IT" sz="4000" b="1" dirty="0">
                <a:latin typeface="Calibri" pitchFamily="34" charset="0"/>
                <a:cs typeface="Calibri" pitchFamily="34" charset="0"/>
              </a:rPr>
              <a:t>Rendiamo grazie a </a:t>
            </a:r>
            <a:r>
              <a:rPr lang="it-IT" sz="4000" b="1" dirty="0" smtClean="0">
                <a:latin typeface="Calibri" pitchFamily="34" charset="0"/>
                <a:cs typeface="Calibri" pitchFamily="34" charset="0"/>
              </a:rPr>
              <a:t>Dio</a:t>
            </a:r>
            <a:endParaRPr lang="it-IT" sz="4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755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PA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36825" y="3687763"/>
            <a:ext cx="6607175" cy="2554545"/>
          </a:xfrm>
          <a:prstGeom prst="rect">
            <a:avLst/>
          </a:prstGeom>
          <a:solidFill>
            <a:srgbClr val="06A12A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Gloria al Padre e al Figlio e allo Spirito Santo,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 Dio, che è, che era e che viene.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un'alba nuova,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risorto è Gesù: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gioia esplode tra noi;</a:t>
            </a:r>
          </a:p>
        </p:txBody>
      </p:sp>
    </p:spTree>
    <p:extLst>
      <p:ext uri="{BB962C8B-B14F-4D97-AF65-F5344CB8AC3E}">
        <p14:creationId xmlns:p14="http://schemas.microsoft.com/office/powerpoint/2010/main" val="5822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Matteo.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1987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231793" y="640432"/>
            <a:ext cx="871537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Verdana" pitchFamily="34" charset="0"/>
                <a:cs typeface="Calibri" pitchFamily="34" charset="0"/>
              </a:rPr>
              <a:t>In quel tempo, gli undici discepoli andarono in Galilea, sul monte che Gesù aveva loro indicato.</a:t>
            </a:r>
          </a:p>
          <a:p>
            <a:pPr algn="just"/>
            <a:r>
              <a:rPr lang="it-IT" sz="4000" dirty="0">
                <a:latin typeface="Calibri" pitchFamily="34" charset="0"/>
                <a:ea typeface="Verdana" pitchFamily="34" charset="0"/>
                <a:cs typeface="Calibri" pitchFamily="34" charset="0"/>
              </a:rPr>
              <a:t>Quando lo videro, si prostrarono. Essi però dubitarono.</a:t>
            </a:r>
          </a:p>
          <a:p>
            <a:pPr algn="just"/>
            <a:r>
              <a:rPr lang="it-IT" sz="4000" dirty="0">
                <a:latin typeface="Calibri" pitchFamily="34" charset="0"/>
                <a:ea typeface="Verdana" pitchFamily="34" charset="0"/>
                <a:cs typeface="Calibri" pitchFamily="34" charset="0"/>
              </a:rPr>
              <a:t>Gesù si avvicinò e disse loro: «A me è stato dato ogni potere in cielo e sulla terra.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ttangolo 1"/>
          <p:cNvSpPr>
            <a:spLocks noChangeArrowheads="1"/>
          </p:cNvSpPr>
          <p:nvPr/>
        </p:nvSpPr>
        <p:spPr bwMode="auto">
          <a:xfrm>
            <a:off x="214312" y="836712"/>
            <a:ext cx="871537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 dirty="0">
                <a:latin typeface="Verdana" pitchFamily="34" charset="0"/>
                <a:cs typeface="Times New Roman" pitchFamily="18" charset="0"/>
              </a:rPr>
              <a:t>Andate dunque e fate discepoli tutti i popoli, battezzandoli nel nome del Padre e del Figlio e dello Spirito Santo, insegnando loro a osservare tutto ciò che vi ho comandato. Ed ecco, io sono con voi tutti i giorni, fino alla fine del mondo».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http://localhost:1080/download/immagini/11Bi_Quar_Pasq/14B_6Pa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8132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0062" y="-30676"/>
            <a:ext cx="4773881" cy="688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onnipotente, creatore del cielo 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e della terra; e in Gesù Cristo,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suo unico Figlio, nostro Signore,</a:t>
            </a:r>
          </a:p>
          <a:p>
            <a:pPr algn="just"/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</a:t>
            </a: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comunione dei santi,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remissione dei peccati,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risurrezione della carne,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8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Proprietario.TOM\Desktop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850"/>
            <a:ext cx="4786312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3240" y="2214554"/>
            <a:ext cx="600076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</a:t>
            </a:r>
            <a:b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dell’Amore</a:t>
            </a:r>
            <a:endParaRPr lang="it-IT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03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Chiesa canta: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allelluia</a:t>
            </a: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Cristo Risorto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novità.</a:t>
            </a:r>
          </a:p>
        </p:txBody>
      </p:sp>
    </p:spTree>
    <p:extLst>
      <p:ext uri="{BB962C8B-B14F-4D97-AF65-F5344CB8AC3E}">
        <p14:creationId xmlns:p14="http://schemas.microsoft.com/office/powerpoint/2010/main" val="351270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5918" y="3214686"/>
            <a:ext cx="678661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7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tuo Spirito, Signore, 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ogni tempo ci fa segno del tuo amore per il mondo.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8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5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storia del tuo amore raccontiamo. Tra la gente noi viviamo una certezza: che tu offri ad ogni uomo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giorni di grazia. </a:t>
            </a:r>
          </a:p>
        </p:txBody>
      </p:sp>
    </p:spTree>
    <p:extLst>
      <p:ext uri="{BB962C8B-B14F-4D97-AF65-F5344CB8AC3E}">
        <p14:creationId xmlns:p14="http://schemas.microsoft.com/office/powerpoint/2010/main" val="37097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47-cri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957" y="-6917"/>
            <a:ext cx="5866930" cy="50167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" charset="0"/>
                <a:cs typeface="Arial" charset="0"/>
              </a:rPr>
              <a:t>Tu pastore sei con noi guidi il cammino</a:t>
            </a:r>
          </a:p>
          <a:p>
            <a:r>
              <a:rPr lang="it-IT" sz="4000" dirty="0">
                <a:solidFill>
                  <a:prstClr val="black"/>
                </a:solidFill>
                <a:latin typeface="Arial" charset="0"/>
                <a:cs typeface="Arial" charset="0"/>
              </a:rPr>
              <a:t>ci raduni come chiesa per il regno.</a:t>
            </a:r>
          </a:p>
          <a:p>
            <a:r>
              <a:rPr lang="it-IT" sz="4000" dirty="0">
                <a:solidFill>
                  <a:prstClr val="black"/>
                </a:solidFill>
                <a:latin typeface="Arial" charset="0"/>
                <a:cs typeface="Arial" charset="0"/>
              </a:rPr>
              <a:t>Tra la gente noi viviamo</a:t>
            </a:r>
          </a:p>
          <a:p>
            <a:r>
              <a:rPr lang="it-IT" sz="4000" dirty="0">
                <a:solidFill>
                  <a:prstClr val="black"/>
                </a:solidFill>
                <a:latin typeface="Arial" charset="0"/>
                <a:cs typeface="Arial" charset="0"/>
              </a:rPr>
              <a:t>nuova speranza</a:t>
            </a:r>
          </a:p>
          <a:p>
            <a:r>
              <a:rPr lang="it-IT" sz="4000" dirty="0">
                <a:solidFill>
                  <a:prstClr val="black"/>
                </a:solidFill>
                <a:latin typeface="Arial" charset="0"/>
                <a:cs typeface="Arial" charset="0"/>
              </a:rPr>
              <a:t>e la gioia che ci dà la tua presenza.</a:t>
            </a:r>
          </a:p>
        </p:txBody>
      </p:sp>
    </p:spTree>
    <p:extLst>
      <p:ext uri="{BB962C8B-B14F-4D97-AF65-F5344CB8AC3E}">
        <p14:creationId xmlns:p14="http://schemas.microsoft.com/office/powerpoint/2010/main" val="7386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Dona lo Spirito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 tutti noi,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pace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ai discepoli suoi;</a:t>
            </a:r>
          </a:p>
        </p:txBody>
      </p:sp>
    </p:spTree>
    <p:extLst>
      <p:ext uri="{BB962C8B-B14F-4D97-AF65-F5344CB8AC3E}">
        <p14:creationId xmlns:p14="http://schemas.microsoft.com/office/powerpoint/2010/main" val="37532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7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val="114119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106682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25605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4900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val="34013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abbraccio-di-gioia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163176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5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07282" y="5287962"/>
            <a:ext cx="6929437" cy="15700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l'uomo rinasce a libertà,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grida l'annuncio di novità.</a:t>
            </a:r>
          </a:p>
        </p:txBody>
      </p:sp>
    </p:spTree>
    <p:extLst>
      <p:ext uri="{BB962C8B-B14F-4D97-AF65-F5344CB8AC3E}">
        <p14:creationId xmlns:p14="http://schemas.microsoft.com/office/powerpoint/2010/main" val="23421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Tu ci hai redenti con la tua croce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e la tua risurrezione: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salvaci, o Salvatore del mondo. </a:t>
            </a:r>
          </a:p>
        </p:txBody>
      </p:sp>
    </p:spTree>
    <p:extLst>
      <p:ext uri="{BB962C8B-B14F-4D97-AF65-F5344CB8AC3E}">
        <p14:creationId xmlns:p14="http://schemas.microsoft.com/office/powerpoint/2010/main" val="15146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6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2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2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43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20483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420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980728"/>
            <a:ext cx="914400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759" y="-53518"/>
            <a:ext cx="8892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Tuo è il regno,  tua la potenza </a:t>
            </a:r>
          </a:p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e la gloria nei 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275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2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65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437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798353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919662"/>
            <a:ext cx="9144000" cy="19383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RISORTO CRISTO, ALLELUIA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UNO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SPIRITO NUOVO EFFONDERÀ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IL MONDO INTERO RINNOVERÀ</a:t>
            </a:r>
            <a:r>
              <a:rPr lang="it-IT" sz="4000" b="1" dirty="0">
                <a:solidFill>
                  <a:prstClr val="black"/>
                </a:solidFill>
                <a:latin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66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24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55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4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6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2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0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0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08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" y="4549676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RISORTO CRISTO, ALLELUIA!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UNO SPIRITO NUOVO EFFONDERÀ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IL MONDO INTERO RINNOVERÀ. </a:t>
            </a:r>
          </a:p>
        </p:txBody>
      </p:sp>
    </p:spTree>
    <p:extLst>
      <p:ext uri="{BB962C8B-B14F-4D97-AF65-F5344CB8AC3E}">
        <p14:creationId xmlns:p14="http://schemas.microsoft.com/office/powerpoint/2010/main" val="218470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0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50094" y="1179095"/>
            <a:ext cx="7643812" cy="563245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1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29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Fede\Desktop\y1plNQkx0Uez9fEiptf5Hu5pg4-xDuisa3BEuvf44R6_sfLdP-oRg2p1TghaUYNDvxOFD6V_V4jJ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5" y="31750"/>
            <a:ext cx="5000625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1720840"/>
            <a:ext cx="6357982" cy="341632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cs typeface="Arial" charset="0"/>
              </a:rPr>
              <a:t>Cristo è risorto Veramente</a:t>
            </a:r>
          </a:p>
        </p:txBody>
      </p:sp>
    </p:spTree>
    <p:extLst>
      <p:ext uri="{BB962C8B-B14F-4D97-AF65-F5344CB8AC3E}">
        <p14:creationId xmlns:p14="http://schemas.microsoft.com/office/powerpoint/2010/main" val="352504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0445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4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5475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52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649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99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7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Il Signore sia con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8547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62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Fede\Desktop\cuorebp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9572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81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0595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998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1619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38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2643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981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1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469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57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Fede\Desktop\cuorebp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5716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5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673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21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trinitè\4212989244_6c94cf1cc4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99392"/>
            <a:ext cx="8064896" cy="78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UiXfUwnSblqg8vJpmJMU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56CbIy0CNeHbJg46HR8t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nOE1wjjM923hVDVVsgJZ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DogHHFRzwAf94q7DEelo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shMavDYR2AR8GfelzF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hVJSpiFFZOyXsvbEZpU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2333</Words>
  <Application>Microsoft Office PowerPoint</Application>
  <PresentationFormat>Presentazione su schermo (4:3)</PresentationFormat>
  <Paragraphs>356</Paragraphs>
  <Slides>104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17</vt:i4>
      </vt:variant>
      <vt:variant>
        <vt:lpstr>Titoli diapositive</vt:lpstr>
      </vt:variant>
      <vt:variant>
        <vt:i4>104</vt:i4>
      </vt:variant>
    </vt:vector>
  </HeadingPairs>
  <TitlesOfParts>
    <vt:vector size="121" baseType="lpstr">
      <vt:lpstr>En blanco</vt:lpstr>
      <vt:lpstr>2_Struttura predefinita</vt:lpstr>
      <vt:lpstr>2_Tema di Office</vt:lpstr>
      <vt:lpstr>6_Tema di Office</vt:lpstr>
      <vt:lpstr>1_Struttura predefinita</vt:lpstr>
      <vt:lpstr>4_En blanco</vt:lpstr>
      <vt:lpstr>7_Tema di Office</vt:lpstr>
      <vt:lpstr>8_Tema di Office</vt:lpstr>
      <vt:lpstr>10_Tema di Office</vt:lpstr>
      <vt:lpstr>3_Tema di Office</vt:lpstr>
      <vt:lpstr>9_Tema di Office</vt:lpstr>
      <vt:lpstr>5_En blanco</vt:lpstr>
      <vt:lpstr>11_Tema di Office</vt:lpstr>
      <vt:lpstr>4_Tema di Office</vt:lpstr>
      <vt:lpstr>12_Tema di Office</vt:lpstr>
      <vt:lpstr>13_Tema di Office</vt:lpstr>
      <vt:lpstr>1_En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Testimoni  dell’Amore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Fede</cp:lastModifiedBy>
  <cp:revision>167</cp:revision>
  <dcterms:created xsi:type="dcterms:W3CDTF">2004-04-04T15:15:34Z</dcterms:created>
  <dcterms:modified xsi:type="dcterms:W3CDTF">2012-06-02T23:38:01Z</dcterms:modified>
</cp:coreProperties>
</file>